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56" r:id="rId4"/>
    <p:sldId id="257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B0A717-3B4E-44E3-BADD-000D3FF94B37}" v="2" dt="2026-03-17T20:37:21.6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7" d="100"/>
          <a:sy n="67" d="100"/>
        </p:scale>
        <p:origin x="-304" y="-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 Vrana" userId="92dd0e04-c3fc-4d2b-b306-f6ce3962a3ea" providerId="ADAL" clId="{CCA253DF-0E87-4AF5-8E0E-91896DC3009C}"/>
    <pc:docChg chg="custSel addSld modSld">
      <pc:chgData name="Lia Vrana" userId="92dd0e04-c3fc-4d2b-b306-f6ce3962a3ea" providerId="ADAL" clId="{CCA253DF-0E87-4AF5-8E0E-91896DC3009C}" dt="2026-03-17T20:38:54.324" v="9" actId="14100"/>
      <pc:docMkLst>
        <pc:docMk/>
      </pc:docMkLst>
      <pc:sldChg chg="addSp delSp modSp new mod setBg">
        <pc:chgData name="Lia Vrana" userId="92dd0e04-c3fc-4d2b-b306-f6ce3962a3ea" providerId="ADAL" clId="{CCA253DF-0E87-4AF5-8E0E-91896DC3009C}" dt="2026-03-17T20:38:54.324" v="9" actId="14100"/>
        <pc:sldMkLst>
          <pc:docMk/>
          <pc:sldMk cId="2942054056" sldId="260"/>
        </pc:sldMkLst>
        <pc:spChg chg="del">
          <ac:chgData name="Lia Vrana" userId="92dd0e04-c3fc-4d2b-b306-f6ce3962a3ea" providerId="ADAL" clId="{CCA253DF-0E87-4AF5-8E0E-91896DC3009C}" dt="2026-03-17T20:37:00.494" v="1" actId="478"/>
          <ac:spMkLst>
            <pc:docMk/>
            <pc:sldMk cId="2942054056" sldId="260"/>
            <ac:spMk id="2" creationId="{7FEF5E02-997A-511B-5025-F5692C475C36}"/>
          </ac:spMkLst>
        </pc:spChg>
        <pc:spChg chg="del">
          <ac:chgData name="Lia Vrana" userId="92dd0e04-c3fc-4d2b-b306-f6ce3962a3ea" providerId="ADAL" clId="{CCA253DF-0E87-4AF5-8E0E-91896DC3009C}" dt="2026-03-17T20:37:00.494" v="1" actId="478"/>
          <ac:spMkLst>
            <pc:docMk/>
            <pc:sldMk cId="2942054056" sldId="260"/>
            <ac:spMk id="3" creationId="{3F5EE8B9-2B07-52D6-BB06-ECE7B1141181}"/>
          </ac:spMkLst>
        </pc:spChg>
        <pc:spChg chg="add">
          <ac:chgData name="Lia Vrana" userId="92dd0e04-c3fc-4d2b-b306-f6ce3962a3ea" providerId="ADAL" clId="{CCA253DF-0E87-4AF5-8E0E-91896DC3009C}" dt="2026-03-17T20:38:37.570" v="6" actId="26606"/>
          <ac:spMkLst>
            <pc:docMk/>
            <pc:sldMk cId="2942054056" sldId="260"/>
            <ac:spMk id="13" creationId="{B78EDDD3-C548-48EF-B3CA-B290B17192AB}"/>
          </ac:spMkLst>
        </pc:spChg>
        <pc:picChg chg="add mod ord">
          <ac:chgData name="Lia Vrana" userId="92dd0e04-c3fc-4d2b-b306-f6ce3962a3ea" providerId="ADAL" clId="{CCA253DF-0E87-4AF5-8E0E-91896DC3009C}" dt="2026-03-17T20:38:50.425" v="8" actId="14100"/>
          <ac:picMkLst>
            <pc:docMk/>
            <pc:sldMk cId="2942054056" sldId="260"/>
            <ac:picMk id="4" creationId="{E3C6D37E-C40B-4D00-4807-22E37225EE36}"/>
          </ac:picMkLst>
        </pc:picChg>
        <pc:picChg chg="add mod">
          <ac:chgData name="Lia Vrana" userId="92dd0e04-c3fc-4d2b-b306-f6ce3962a3ea" providerId="ADAL" clId="{CCA253DF-0E87-4AF5-8E0E-91896DC3009C}" dt="2026-03-17T20:38:54.324" v="9" actId="14100"/>
          <ac:picMkLst>
            <pc:docMk/>
            <pc:sldMk cId="2942054056" sldId="260"/>
            <ac:picMk id="5" creationId="{49E9B66D-52AE-71C9-FB96-45EC64FB6EFD}"/>
          </ac:picMkLst>
        </pc:picChg>
        <pc:picChg chg="add mod">
          <ac:chgData name="Lia Vrana" userId="92dd0e04-c3fc-4d2b-b306-f6ce3962a3ea" providerId="ADAL" clId="{CCA253DF-0E87-4AF5-8E0E-91896DC3009C}" dt="2026-03-17T20:38:37.570" v="6" actId="26606"/>
          <ac:picMkLst>
            <pc:docMk/>
            <pc:sldMk cId="2942054056" sldId="260"/>
            <ac:picMk id="6" creationId="{AEFCB628-2118-A9CD-F300-D95543EA86BE}"/>
          </ac:picMkLst>
        </pc:picChg>
        <pc:picChg chg="add mod">
          <ac:chgData name="Lia Vrana" userId="92dd0e04-c3fc-4d2b-b306-f6ce3962a3ea" providerId="ADAL" clId="{CCA253DF-0E87-4AF5-8E0E-91896DC3009C}" dt="2026-03-17T20:38:46.667" v="7" actId="14100"/>
          <ac:picMkLst>
            <pc:docMk/>
            <pc:sldMk cId="2942054056" sldId="260"/>
            <ac:picMk id="8" creationId="{D1F425A7-2920-27F0-BB44-6B2A767AC61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97B8-012D-9AAA-71D8-BC8D4A2D4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03E772-B1C2-8B49-B4B7-7E5A8F4AF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91BAB-296E-CF90-69DD-A16E5C3C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4A2A-1922-4AFC-A162-7C938B18482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6E545-3B3C-FFEF-F14A-EEAA56E90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6CA9-C639-EBB1-A749-A3CBA75BF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B7A-A59C-4318-9C21-DCE91C380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39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BA236-7946-4E20-060A-FB71CB8AE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D61239-0F4A-A1B7-09E0-F010A6407A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979D0-2034-1BE6-ABA9-E49D331EF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4A2A-1922-4AFC-A162-7C938B18482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6B6AF-CCF9-9C77-ABB6-9EBDECD8E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5BCA4-1A69-095C-664A-498AF7A42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B7A-A59C-4318-9C21-DCE91C380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42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C9C008-6DC7-AA75-8497-B1F191088A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2E3F5F-A95E-0B19-8BAD-114C249D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D1649-D815-A7F0-BCF6-A6B58BE61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4A2A-1922-4AFC-A162-7C938B18482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42A27-4658-D88B-A9E6-E8375109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1A436-B595-FFA6-8A0E-FBA0654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B7A-A59C-4318-9C21-DCE91C380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92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DBE8B-9F9F-A4F9-CC00-B866A69A8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59410-38FF-97D4-1202-C3EABA117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A9CDF-27AF-CBF7-5094-E298EEF19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4A2A-1922-4AFC-A162-7C938B18482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1280F-EBEF-6B45-9F56-1E2599623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A5936-1886-13E0-0289-EFBEA3E2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B7A-A59C-4318-9C21-DCE91C380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8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3998E-85C4-F4F4-0D1E-6FCD4D637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F47DB-386E-2883-685D-27F450496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EAB96-7990-D4B3-94D6-9A1FC7691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4A2A-1922-4AFC-A162-7C938B18482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75A07-8495-70C6-3A3E-F54032A21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A4B7D-D3A4-E880-6D66-CC607C412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B7A-A59C-4318-9C21-DCE91C380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61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4E323-79DD-47FF-8BBB-B0BF95948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CF880-A607-368D-874A-E6C861FEF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A23CD-09D4-9B23-472B-FD03822CD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7A90F-F0A4-21FF-5EFD-7096F8B7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4A2A-1922-4AFC-A162-7C938B18482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254EB-B521-709B-F94E-2808CEE85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A3096-D18A-3E1D-905B-FBE04A449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B7A-A59C-4318-9C21-DCE91C380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70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3402A-C306-7F86-7EAB-AC07C4682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69A30-FE0D-1CB1-7A4C-DAF0638ED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C92BA5-71BE-E248-0638-7220C8DFE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E7D830-B566-F4CF-285B-1DBA247E5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95915C-1B34-39B9-A872-1DE04F8C7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2CC758-4CB0-4EDE-671D-C7690F252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4A2A-1922-4AFC-A162-7C938B18482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9C3A01-4938-0B2D-05AC-7828BB6AC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622E65-7A9C-C6C7-EC1B-9CB314EB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B7A-A59C-4318-9C21-DCE91C380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A3EE-CD3A-B14D-CA22-C803DF5C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930FB-79BB-7F24-AA5B-797FADA27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4A2A-1922-4AFC-A162-7C938B18482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CEE8D-8A9D-831B-0AD2-DAEA8764E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CB397-DD46-D044-5755-BB643A15E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B7A-A59C-4318-9C21-DCE91C380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72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69D3CF-3E2F-01FC-598E-F4D65367B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4A2A-1922-4AFC-A162-7C938B18482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A56BA8-80CA-CFE2-139C-BC4678A7B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9166D-6EF6-8887-9283-4E7E0F45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B7A-A59C-4318-9C21-DCE91C380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87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46CD6-836F-BCEE-C437-AE53ACA75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1A180-3670-A415-8637-F76C9EA8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39BAD-AD8D-81F6-856C-FED1F24E4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56688-6B9E-4076-EEB2-4900483A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4A2A-1922-4AFC-A162-7C938B18482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EB54F3-F26D-DC0B-0BF4-5D3DC0565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733388-E607-2910-620D-49F1DFA00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B7A-A59C-4318-9C21-DCE91C380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CF8B-BC7D-C913-3B64-E94ABD5F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AF75B4-D2AA-3C7E-1266-A8F689E332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FF69F-B15D-FAF7-89E7-62A5F7752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B4A98-A75C-A09C-5713-2D5497A78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4A2A-1922-4AFC-A162-7C938B18482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E7AB1-F7B5-C60C-9764-E5A3DCA93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700D5-417F-0B3F-7221-C9FAF0C2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B7A-A59C-4318-9C21-DCE91C380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6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4031DE-A472-ED2A-ED2F-6E09B7B7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5CA08-67D8-933A-5A4E-9755665AE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CD1FC-537B-3720-9683-020FD05F2D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9A4A2A-1922-4AFC-A162-7C938B18482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CF0F1-EFAB-166A-4D42-EDE7048C4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9C7EA-E61F-55F6-C69A-9718FAA3A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BE7B7A-A59C-4318-9C21-DCE91C380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5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3CCF6E-95BA-CC4C-11F0-CC9F5992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368" y="0"/>
            <a:ext cx="8449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15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A2474-DD89-94B5-37BF-61D915E31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0" r="11181" b="-3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FFBCE-B739-DC6E-C33B-0D9342CDF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54" b="-3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60063-71F7-B3E6-7FD6-69DE8917A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8" r="10286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7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7EA1CC-B723-4BA5-91A4-9741C8DD4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0" b="21274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9F7EC4-7AC4-3CAA-045D-5EB1BFEA0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6504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F076D6-37C7-B7DC-6C28-B420FADE4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9377"/>
          <a:stretch>
            <a:fillRect/>
          </a:stretch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7FD139-7BBC-4921-A0ED-E6708697E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r="-3" b="27080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A547D4-7BF0-48F6-F097-2A79A2C8B4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 r="2" b="28601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48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4BD4A-E4B0-1D99-7CE4-B269168B3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9" r="-3" b="24286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CDF65A-0DD0-D3AC-D2C6-DA4D2A4DD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 r="-1" b="25270"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1CA781-D2AB-AB59-6C9D-D3F5C9C6E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6610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146644-5107-3565-D131-E05040697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9" r="-3" b="27846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6B91D7-644E-F493-89BE-210D4D73A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6785"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09F065-6EFB-8B44-5141-897FD85B27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5" r="2" b="21167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71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E9B66D-52AE-71C9-FB96-45EC64FB6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r="9472" b="-2"/>
          <a:stretch>
            <a:fillRect/>
          </a:stretch>
        </p:blipFill>
        <p:spPr>
          <a:xfrm>
            <a:off x="196730" y="166533"/>
            <a:ext cx="3933679" cy="6524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FCB628-2118-A9CD-F300-D95543EA8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4" r="3962" b="-2"/>
          <a:stretch>
            <a:fillRect/>
          </a:stretch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F425A7-2920-27F0-BB44-6B2A767AC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2" r="2" b="11561"/>
          <a:stretch>
            <a:fillRect/>
          </a:stretch>
        </p:blipFill>
        <p:spPr>
          <a:xfrm>
            <a:off x="8060202" y="166533"/>
            <a:ext cx="3945952" cy="3262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C6D37E-C40B-4D00-4807-22E37225E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" r="2" b="37365"/>
          <a:stretch>
            <a:fillRect/>
          </a:stretch>
        </p:blipFill>
        <p:spPr>
          <a:xfrm>
            <a:off x="8060202" y="3506741"/>
            <a:ext cx="3945952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54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Lia Vrana</dc:creator>
  <cp:lastModifiedBy>Lia Vrana</cp:lastModifiedBy>
  <cp:revision>1</cp:revision>
  <dcterms:created xsi:type="dcterms:W3CDTF">2026-03-12T13:02:11Z</dcterms:created>
  <dcterms:modified xsi:type="dcterms:W3CDTF">2026-03-17T20:38:59Z</dcterms:modified>
</cp:coreProperties>
</file>